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" pitchFamily="2" charset="0"/>
      <p:regular r:id="rId4"/>
      <p:bold r:id="rId5"/>
      <p:italic r:id="rId6"/>
      <p:boldItalic r:id="rId7"/>
    </p:embeddedFont>
    <p:embeddedFont>
      <p:font typeface="Google Sans SemiBold" pitchFamily="2" charset="0"/>
      <p:regular r:id="rId8"/>
      <p:bold r:id="rId9"/>
      <p:italic r:id="rId10"/>
      <p:boldItalic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77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Work Sans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6945DC-C3CE-3A48-912E-77E2779B5E92}" v="4" dt="2025-06-04T23:03:48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23" d="100"/>
          <a:sy n="123" d="100"/>
        </p:scale>
        <p:origin x="2392" y="14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90e7c1a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90e7c1a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3"/>
          <p:cNvCxnSpPr>
            <a:stCxn id="63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5" name="Google Shape;6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0" name="Google Shape;7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4" name="Google Shape;7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5" name="Google Shape;75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79" name="Google Shape;7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7" name="Google Shape;87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0" name="Google Shape;9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2" name="Google Shape;102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3" name="Google Shape;103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" name="Google Shape;110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1" name="Google Shape;111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3" name="Google Shape;113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oogle Shape;116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7" name="Google Shape;117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2" name="Google Shape;122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7" name="Google Shape;127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2" name="Google Shape;132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7" name="Google Shape;147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3" name="Google Shape;153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7" name="Google Shape;157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8" name="Google Shape;15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2" name="Google Shape;162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7" name="Google Shape;167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8" name="Google Shape;16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4" name="Google Shape;174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9" name="Google Shape;179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0" name="Google Shape;180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11425" y="1782925"/>
            <a:ext cx="7309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L" dirty="0" err="1"/>
              <a:t>TikTok’s</a:t>
            </a:r>
            <a:r>
              <a:rPr lang="es-CL" dirty="0"/>
              <a:t> data </a:t>
            </a:r>
            <a:r>
              <a:rPr lang="es-CL" dirty="0" err="1"/>
              <a:t>team</a:t>
            </a:r>
            <a:r>
              <a:rPr lang="es-CL" dirty="0"/>
              <a:t>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building</a:t>
            </a:r>
            <a:r>
              <a:rPr lang="es-CL" dirty="0"/>
              <a:t> a machine-</a:t>
            </a:r>
            <a:r>
              <a:rPr lang="es-CL" dirty="0" err="1"/>
              <a:t>learning</a:t>
            </a:r>
            <a:r>
              <a:rPr lang="es-CL" dirty="0"/>
              <a:t> </a:t>
            </a:r>
            <a:r>
              <a:rPr lang="es-CL" dirty="0" err="1"/>
              <a:t>tool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help</a:t>
            </a:r>
            <a:r>
              <a:rPr lang="es-CL" dirty="0"/>
              <a:t> </a:t>
            </a:r>
            <a:r>
              <a:rPr lang="es-CL" dirty="0" err="1"/>
              <a:t>classify</a:t>
            </a:r>
            <a:r>
              <a:rPr lang="es-CL" dirty="0"/>
              <a:t> </a:t>
            </a:r>
            <a:r>
              <a:rPr lang="es-CL" dirty="0" err="1"/>
              <a:t>user</a:t>
            </a:r>
            <a:r>
              <a:rPr lang="es-CL" dirty="0"/>
              <a:t> </a:t>
            </a:r>
            <a:r>
              <a:rPr lang="es-CL" dirty="0" err="1"/>
              <a:t>claims</a:t>
            </a:r>
            <a:r>
              <a:rPr lang="es-CL" dirty="0"/>
              <a:t>. As a </a:t>
            </a:r>
            <a:r>
              <a:rPr lang="es-CL" dirty="0" err="1"/>
              <a:t>first</a:t>
            </a:r>
            <a:r>
              <a:rPr lang="es-CL" dirty="0"/>
              <a:t> step, </a:t>
            </a:r>
            <a:r>
              <a:rPr lang="es-CL" dirty="0" err="1"/>
              <a:t>they’ll</a:t>
            </a:r>
            <a:r>
              <a:rPr lang="es-CL" dirty="0"/>
              <a:t> run a </a:t>
            </a:r>
            <a:r>
              <a:rPr lang="es-CL" dirty="0" err="1"/>
              <a:t>hypothesis</a:t>
            </a:r>
            <a:r>
              <a:rPr lang="es-CL" dirty="0"/>
              <a:t> test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see</a:t>
            </a:r>
            <a:r>
              <a:rPr lang="es-CL" dirty="0"/>
              <a:t> </a:t>
            </a:r>
            <a:r>
              <a:rPr lang="es-CL" dirty="0" err="1"/>
              <a:t>whether</a:t>
            </a:r>
            <a:r>
              <a:rPr lang="es-CL" dirty="0"/>
              <a:t> a </a:t>
            </a:r>
            <a:r>
              <a:rPr lang="es-CL" dirty="0" err="1"/>
              <a:t>creator’s</a:t>
            </a:r>
            <a:r>
              <a:rPr lang="es-CL" dirty="0"/>
              <a:t> </a:t>
            </a:r>
            <a:r>
              <a:rPr lang="es-CL" dirty="0" err="1"/>
              <a:t>verification</a:t>
            </a:r>
            <a:r>
              <a:rPr lang="es-CL" dirty="0"/>
              <a:t> status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tied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number</a:t>
            </a:r>
            <a:r>
              <a:rPr lang="es-CL" dirty="0"/>
              <a:t> </a:t>
            </a:r>
            <a:r>
              <a:rPr lang="es-CL" dirty="0" err="1"/>
              <a:t>of</a:t>
            </a:r>
            <a:r>
              <a:rPr lang="es-CL" dirty="0"/>
              <a:t> </a:t>
            </a:r>
            <a:r>
              <a:rPr lang="es-CL" dirty="0" err="1"/>
              <a:t>views</a:t>
            </a:r>
            <a:r>
              <a:rPr lang="es-CL" dirty="0"/>
              <a:t> </a:t>
            </a:r>
            <a:r>
              <a:rPr lang="es-CL" dirty="0" err="1"/>
              <a:t>their</a:t>
            </a:r>
            <a:r>
              <a:rPr lang="es-CL" dirty="0"/>
              <a:t> videos </a:t>
            </a:r>
            <a:r>
              <a:rPr lang="es-CL" dirty="0" err="1"/>
              <a:t>receive</a:t>
            </a:r>
            <a:r>
              <a:rPr lang="es-CL" dirty="0"/>
              <a:t>.</a:t>
            </a:r>
          </a:p>
        </p:txBody>
      </p:sp>
      <p:sp>
        <p:nvSpPr>
          <p:cNvPr id="188" name="Google Shape;188;p8"/>
          <p:cNvSpPr txBox="1"/>
          <p:nvPr/>
        </p:nvSpPr>
        <p:spPr>
          <a:xfrm>
            <a:off x="407998" y="3925075"/>
            <a:ext cx="2841302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L" sz="1800" dirty="0" err="1"/>
              <a:t>Our</a:t>
            </a:r>
            <a:r>
              <a:rPr lang="es-CL" sz="1800" dirty="0"/>
              <a:t> test shows </a:t>
            </a:r>
            <a:r>
              <a:rPr lang="es-CL" sz="1800" dirty="0" err="1"/>
              <a:t>that</a:t>
            </a:r>
            <a:r>
              <a:rPr lang="es-CL" sz="1800" dirty="0"/>
              <a:t> videos </a:t>
            </a:r>
            <a:r>
              <a:rPr lang="es-CL" sz="1800" dirty="0" err="1"/>
              <a:t>from</a:t>
            </a:r>
            <a:r>
              <a:rPr lang="es-CL" sz="1800" dirty="0"/>
              <a:t> </a:t>
            </a:r>
            <a:r>
              <a:rPr lang="es-CL" sz="1800" dirty="0" err="1"/>
              <a:t>verified</a:t>
            </a:r>
            <a:r>
              <a:rPr lang="es-CL" sz="1800" dirty="0"/>
              <a:t> and </a:t>
            </a:r>
            <a:r>
              <a:rPr lang="es-CL" sz="1800" dirty="0" err="1"/>
              <a:t>unverified</a:t>
            </a:r>
            <a:r>
              <a:rPr lang="es-CL" sz="1800" dirty="0"/>
              <a:t> </a:t>
            </a:r>
            <a:r>
              <a:rPr lang="es-CL" sz="1800" dirty="0" err="1"/>
              <a:t>creators</a:t>
            </a:r>
            <a:r>
              <a:rPr lang="es-CL" sz="1800" dirty="0"/>
              <a:t> rack up </a:t>
            </a:r>
            <a:r>
              <a:rPr lang="es-CL" sz="1800" dirty="0" err="1"/>
              <a:t>different</a:t>
            </a:r>
            <a:r>
              <a:rPr lang="es-CL" sz="1800" dirty="0"/>
              <a:t> </a:t>
            </a:r>
            <a:r>
              <a:rPr lang="es-CL" sz="1800" dirty="0" err="1"/>
              <a:t>average</a:t>
            </a:r>
            <a:r>
              <a:rPr lang="es-CL" sz="1800" dirty="0"/>
              <a:t> </a:t>
            </a:r>
            <a:r>
              <a:rPr lang="es-CL" sz="1800" dirty="0" err="1"/>
              <a:t>view</a:t>
            </a:r>
            <a:r>
              <a:rPr lang="es-CL" sz="1800" dirty="0"/>
              <a:t> </a:t>
            </a:r>
            <a:r>
              <a:rPr lang="es-CL" sz="1800" dirty="0" err="1"/>
              <a:t>counts</a:t>
            </a:r>
            <a:r>
              <a:rPr lang="es-CL" sz="1800" dirty="0"/>
              <a:t>. </a:t>
            </a:r>
            <a:r>
              <a:rPr lang="es-CL" sz="1800" dirty="0" err="1"/>
              <a:t>That</a:t>
            </a:r>
            <a:r>
              <a:rPr lang="es-CL" sz="1800" dirty="0"/>
              <a:t> gap </a:t>
            </a:r>
            <a:r>
              <a:rPr lang="es-CL" sz="1800" dirty="0" err="1"/>
              <a:t>hints</a:t>
            </a:r>
            <a:r>
              <a:rPr lang="es-CL" sz="1800" dirty="0"/>
              <a:t> at </a:t>
            </a:r>
            <a:r>
              <a:rPr lang="es-CL" sz="1800" dirty="0" err="1"/>
              <a:t>deeper</a:t>
            </a:r>
            <a:r>
              <a:rPr lang="es-CL" sz="1800" dirty="0"/>
              <a:t> </a:t>
            </a:r>
            <a:r>
              <a:rPr lang="es-CL" sz="1800" dirty="0" err="1"/>
              <a:t>behavioral</a:t>
            </a:r>
            <a:r>
              <a:rPr lang="es-CL" sz="1800" dirty="0"/>
              <a:t> </a:t>
            </a:r>
            <a:r>
              <a:rPr lang="es-CL" sz="1800" dirty="0" err="1"/>
              <a:t>differences</a:t>
            </a:r>
            <a:r>
              <a:rPr lang="es-CL" sz="1800" dirty="0"/>
              <a:t> </a:t>
            </a:r>
            <a:r>
              <a:rPr lang="es-CL" sz="1800" dirty="0" err="1"/>
              <a:t>between</a:t>
            </a:r>
            <a:r>
              <a:rPr lang="es-CL" sz="1800" dirty="0"/>
              <a:t> </a:t>
            </a:r>
            <a:r>
              <a:rPr lang="es-CL" sz="1800" dirty="0" err="1"/>
              <a:t>the</a:t>
            </a:r>
            <a:r>
              <a:rPr lang="es-CL" sz="1800" dirty="0"/>
              <a:t> </a:t>
            </a:r>
            <a:r>
              <a:rPr lang="es-CL" sz="1800" dirty="0" err="1"/>
              <a:t>two</a:t>
            </a:r>
            <a:r>
              <a:rPr lang="es-CL" sz="1800" dirty="0"/>
              <a:t> </a:t>
            </a:r>
            <a:r>
              <a:rPr lang="es-CL" sz="1800" dirty="0" err="1"/>
              <a:t>groups</a:t>
            </a:r>
            <a:r>
              <a:rPr lang="es-CL" sz="1800" dirty="0"/>
              <a:t>. Next, </a:t>
            </a:r>
            <a:r>
              <a:rPr lang="es-CL" sz="1800" dirty="0" err="1"/>
              <a:t>we</a:t>
            </a:r>
            <a:r>
              <a:rPr lang="es-CL" sz="1800" dirty="0"/>
              <a:t> </a:t>
            </a:r>
            <a:r>
              <a:rPr lang="es-CL" sz="1800" dirty="0" err="1"/>
              <a:t>need</a:t>
            </a:r>
            <a:r>
              <a:rPr lang="es-CL" sz="1800" dirty="0"/>
              <a:t> </a:t>
            </a:r>
            <a:r>
              <a:rPr lang="es-CL" sz="1800" dirty="0" err="1"/>
              <a:t>to</a:t>
            </a:r>
            <a:r>
              <a:rPr lang="es-CL" sz="1800" dirty="0"/>
              <a:t> </a:t>
            </a:r>
            <a:r>
              <a:rPr lang="es-CL" sz="1800" dirty="0" err="1"/>
              <a:t>uncover</a:t>
            </a:r>
            <a:r>
              <a:rPr lang="es-CL" sz="1800" dirty="0"/>
              <a:t> </a:t>
            </a:r>
            <a:r>
              <a:rPr lang="es-CL" sz="1800" dirty="0" err="1"/>
              <a:t>what’s</a:t>
            </a:r>
            <a:r>
              <a:rPr lang="es-CL" sz="1800" dirty="0"/>
              <a:t> </a:t>
            </a:r>
            <a:r>
              <a:rPr lang="es-CL" sz="1800" dirty="0" err="1"/>
              <a:t>driving</a:t>
            </a:r>
            <a:r>
              <a:rPr lang="es-CL" sz="1800" dirty="0"/>
              <a:t> </a:t>
            </a:r>
            <a:r>
              <a:rPr lang="es-CL" sz="1800" dirty="0" err="1"/>
              <a:t>it</a:t>
            </a:r>
            <a:r>
              <a:rPr lang="es-CL" sz="1800" dirty="0"/>
              <a:t>. </a:t>
            </a:r>
            <a:r>
              <a:rPr lang="es-CL" sz="1800" dirty="0" err="1"/>
              <a:t>For</a:t>
            </a:r>
            <a:r>
              <a:rPr lang="es-CL" sz="1800" dirty="0"/>
              <a:t> </a:t>
            </a:r>
            <a:r>
              <a:rPr lang="es-CL" sz="1800" dirty="0" err="1"/>
              <a:t>instance</a:t>
            </a:r>
            <a:r>
              <a:rPr lang="es-CL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800" dirty="0"/>
              <a:t>Are </a:t>
            </a:r>
            <a:r>
              <a:rPr lang="es-CL" sz="1800" dirty="0" err="1"/>
              <a:t>unverified</a:t>
            </a:r>
            <a:r>
              <a:rPr lang="es-CL" sz="1800" dirty="0"/>
              <a:t> </a:t>
            </a:r>
            <a:r>
              <a:rPr lang="es-CL" sz="1800" dirty="0" err="1"/>
              <a:t>users</a:t>
            </a:r>
            <a:r>
              <a:rPr lang="es-CL" sz="1800" dirty="0"/>
              <a:t> </a:t>
            </a:r>
            <a:r>
              <a:rPr lang="es-CL" sz="1800" dirty="0" err="1"/>
              <a:t>posting</a:t>
            </a:r>
            <a:r>
              <a:rPr lang="es-CL" sz="1800" dirty="0"/>
              <a:t> more </a:t>
            </a:r>
            <a:r>
              <a:rPr lang="es-CL" sz="1800" dirty="0" err="1"/>
              <a:t>eye-catching</a:t>
            </a:r>
            <a:r>
              <a:rPr lang="es-CL" sz="1800" dirty="0"/>
              <a:t> </a:t>
            </a:r>
            <a:r>
              <a:rPr lang="es-CL" sz="1800" dirty="0" err="1"/>
              <a:t>or</a:t>
            </a:r>
            <a:r>
              <a:rPr lang="es-CL" sz="1800" dirty="0"/>
              <a:t> </a:t>
            </a:r>
            <a:r>
              <a:rPr lang="es-CL" sz="1800" dirty="0" err="1"/>
              <a:t>opinion-based</a:t>
            </a:r>
            <a:r>
              <a:rPr lang="es-CL" sz="1800" dirty="0"/>
              <a:t> clips </a:t>
            </a:r>
            <a:r>
              <a:rPr lang="es-CL" sz="1800" dirty="0" err="1"/>
              <a:t>that</a:t>
            </a:r>
            <a:r>
              <a:rPr lang="es-CL" sz="1800" dirty="0"/>
              <a:t> </a:t>
            </a:r>
            <a:r>
              <a:rPr lang="es-CL" sz="1800" dirty="0" err="1"/>
              <a:t>naturally</a:t>
            </a:r>
            <a:r>
              <a:rPr lang="es-CL" sz="1800" dirty="0"/>
              <a:t> </a:t>
            </a:r>
            <a:r>
              <a:rPr lang="es-CL" sz="1800" dirty="0" err="1"/>
              <a:t>pull</a:t>
            </a:r>
            <a:r>
              <a:rPr lang="es-CL" sz="1800" dirty="0"/>
              <a:t> in </a:t>
            </a:r>
            <a:r>
              <a:rPr lang="es-CL" sz="1800" dirty="0" err="1"/>
              <a:t>viewers</a:t>
            </a:r>
            <a:r>
              <a:rPr lang="es-CL" sz="18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800" dirty="0" err="1"/>
              <a:t>Could</a:t>
            </a:r>
            <a:r>
              <a:rPr lang="es-CL" sz="1800" dirty="0"/>
              <a:t> </a:t>
            </a:r>
            <a:r>
              <a:rPr lang="es-CL" sz="1800" dirty="0" err="1"/>
              <a:t>some</a:t>
            </a:r>
            <a:r>
              <a:rPr lang="es-CL" sz="1800" dirty="0"/>
              <a:t> </a:t>
            </a:r>
            <a:r>
              <a:rPr lang="es-CL" sz="1800" dirty="0" err="1"/>
              <a:t>unverified</a:t>
            </a:r>
            <a:r>
              <a:rPr lang="es-CL" sz="1800" dirty="0"/>
              <a:t> </a:t>
            </a:r>
            <a:r>
              <a:rPr lang="es-CL" sz="1800" dirty="0" err="1"/>
              <a:t>accounts</a:t>
            </a:r>
            <a:r>
              <a:rPr lang="es-CL" sz="1800" dirty="0"/>
              <a:t> be </a:t>
            </a:r>
            <a:r>
              <a:rPr lang="es-CL" sz="1800" dirty="0" err="1"/>
              <a:t>boosted</a:t>
            </a:r>
            <a:r>
              <a:rPr lang="es-CL" sz="1800" dirty="0"/>
              <a:t> </a:t>
            </a:r>
            <a:r>
              <a:rPr lang="es-CL" sz="1800" dirty="0" err="1"/>
              <a:t>by</a:t>
            </a:r>
            <a:r>
              <a:rPr lang="es-CL" sz="1800" dirty="0"/>
              <a:t> spam </a:t>
            </a:r>
            <a:r>
              <a:rPr lang="es-CL" sz="1800" dirty="0" err="1"/>
              <a:t>bots</a:t>
            </a:r>
            <a:r>
              <a:rPr lang="es-CL" sz="1800" dirty="0"/>
              <a:t> </a:t>
            </a:r>
            <a:r>
              <a:rPr lang="es-CL" sz="1800" dirty="0" err="1"/>
              <a:t>that</a:t>
            </a:r>
            <a:r>
              <a:rPr lang="es-CL" sz="1800" dirty="0"/>
              <a:t> </a:t>
            </a:r>
            <a:r>
              <a:rPr lang="es-CL" sz="1800" dirty="0" err="1"/>
              <a:t>inflate</a:t>
            </a:r>
            <a:r>
              <a:rPr lang="es-CL" sz="1800" dirty="0"/>
              <a:t> </a:t>
            </a:r>
            <a:r>
              <a:rPr lang="es-CL" sz="1800" dirty="0" err="1"/>
              <a:t>their</a:t>
            </a:r>
            <a:r>
              <a:rPr lang="es-CL" sz="1800" dirty="0"/>
              <a:t> </a:t>
            </a:r>
            <a:r>
              <a:rPr lang="es-CL" sz="1800" dirty="0" err="1"/>
              <a:t>numbers</a:t>
            </a:r>
            <a:r>
              <a:rPr lang="es-CL" sz="1800" dirty="0"/>
              <a:t>?</a:t>
            </a:r>
          </a:p>
        </p:txBody>
      </p:sp>
      <p:sp>
        <p:nvSpPr>
          <p:cNvPr id="189" name="Google Shape;189;p8"/>
          <p:cNvSpPr txBox="1"/>
          <p:nvPr/>
        </p:nvSpPr>
        <p:spPr>
          <a:xfrm>
            <a:off x="3350925" y="7778925"/>
            <a:ext cx="42462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team</a:t>
            </a:r>
            <a:r>
              <a:rPr lang="es-CL" dirty="0"/>
              <a:t> </a:t>
            </a:r>
            <a:r>
              <a:rPr lang="es-CL" dirty="0" err="1"/>
              <a:t>recommends</a:t>
            </a:r>
            <a:r>
              <a:rPr lang="es-CL" dirty="0"/>
              <a:t> </a:t>
            </a:r>
            <a:r>
              <a:rPr lang="es-CL" dirty="0" err="1"/>
              <a:t>moving</a:t>
            </a:r>
            <a:r>
              <a:rPr lang="es-CL" dirty="0"/>
              <a:t> </a:t>
            </a:r>
            <a:r>
              <a:rPr lang="es-CL" dirty="0" err="1"/>
              <a:t>ahead</a:t>
            </a:r>
            <a:r>
              <a:rPr lang="es-CL" dirty="0"/>
              <a:t> </a:t>
            </a:r>
            <a:r>
              <a:rPr lang="es-CL" dirty="0" err="1"/>
              <a:t>with</a:t>
            </a:r>
            <a:r>
              <a:rPr lang="es-CL" dirty="0"/>
              <a:t> a </a:t>
            </a:r>
            <a:r>
              <a:rPr lang="es-CL" dirty="0" err="1"/>
              <a:t>regression</a:t>
            </a:r>
            <a:r>
              <a:rPr lang="es-CL" dirty="0"/>
              <a:t> </a:t>
            </a:r>
            <a:r>
              <a:rPr lang="es-CL" dirty="0" err="1"/>
              <a:t>model</a:t>
            </a:r>
            <a:r>
              <a:rPr lang="es-CL" dirty="0"/>
              <a:t> </a:t>
            </a:r>
            <a:r>
              <a:rPr lang="es-CL" dirty="0" err="1"/>
              <a:t>focused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verified_status</a:t>
            </a:r>
            <a:r>
              <a:rPr lang="es-CL" dirty="0"/>
              <a:t>.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model</a:t>
            </a:r>
            <a:r>
              <a:rPr lang="es-CL" dirty="0"/>
              <a:t> can </a:t>
            </a:r>
            <a:r>
              <a:rPr lang="es-CL" dirty="0" err="1"/>
              <a:t>help</a:t>
            </a:r>
            <a:r>
              <a:rPr lang="es-CL" dirty="0"/>
              <a:t> </a:t>
            </a:r>
            <a:r>
              <a:rPr lang="es-CL" dirty="0" err="1"/>
              <a:t>uncover</a:t>
            </a:r>
            <a:r>
              <a:rPr lang="es-CL" dirty="0"/>
              <a:t> </a:t>
            </a:r>
            <a:r>
              <a:rPr lang="es-CL" dirty="0" err="1"/>
              <a:t>behavior</a:t>
            </a:r>
            <a:r>
              <a:rPr lang="es-CL" dirty="0"/>
              <a:t> </a:t>
            </a:r>
            <a:r>
              <a:rPr lang="es-CL" dirty="0" err="1"/>
              <a:t>patterns</a:t>
            </a:r>
            <a:r>
              <a:rPr lang="es-CL" dirty="0"/>
              <a:t> </a:t>
            </a:r>
            <a:r>
              <a:rPr lang="es-CL" dirty="0" err="1"/>
              <a:t>among</a:t>
            </a:r>
            <a:r>
              <a:rPr lang="es-CL" dirty="0"/>
              <a:t> </a:t>
            </a:r>
            <a:r>
              <a:rPr lang="es-CL" dirty="0" err="1"/>
              <a:t>verified</a:t>
            </a:r>
            <a:r>
              <a:rPr lang="es-CL" dirty="0"/>
              <a:t> </a:t>
            </a:r>
            <a:r>
              <a:rPr lang="es-CL" dirty="0" err="1"/>
              <a:t>users</a:t>
            </a:r>
            <a:r>
              <a:rPr lang="es-CL" dirty="0"/>
              <a:t>. </a:t>
            </a:r>
            <a:r>
              <a:rPr lang="es-CL" dirty="0" err="1"/>
              <a:t>These</a:t>
            </a:r>
            <a:r>
              <a:rPr lang="es-CL" dirty="0"/>
              <a:t> </a:t>
            </a:r>
            <a:r>
              <a:rPr lang="es-CL" dirty="0" err="1"/>
              <a:t>insights</a:t>
            </a:r>
            <a:r>
              <a:rPr lang="es-CL" dirty="0"/>
              <a:t> </a:t>
            </a:r>
            <a:r>
              <a:rPr lang="es-CL" dirty="0" err="1"/>
              <a:t>will</a:t>
            </a:r>
            <a:r>
              <a:rPr lang="es-CL" dirty="0"/>
              <a:t> </a:t>
            </a:r>
            <a:r>
              <a:rPr lang="es-CL" dirty="0" err="1"/>
              <a:t>later</a:t>
            </a:r>
            <a:r>
              <a:rPr lang="es-CL" dirty="0"/>
              <a:t> </a:t>
            </a:r>
            <a:r>
              <a:rPr lang="es-CL" dirty="0" err="1"/>
              <a:t>support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development</a:t>
            </a:r>
            <a:r>
              <a:rPr lang="es-CL" dirty="0"/>
              <a:t> </a:t>
            </a:r>
            <a:r>
              <a:rPr lang="es-CL" dirty="0" err="1"/>
              <a:t>of</a:t>
            </a:r>
            <a:r>
              <a:rPr lang="es-CL" dirty="0"/>
              <a:t> a </a:t>
            </a:r>
            <a:r>
              <a:rPr lang="es-CL" dirty="0" err="1"/>
              <a:t>separate</a:t>
            </a:r>
            <a:r>
              <a:rPr lang="es-CL" dirty="0"/>
              <a:t> </a:t>
            </a:r>
            <a:r>
              <a:rPr lang="es-CL" dirty="0" err="1"/>
              <a:t>model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classifying</a:t>
            </a:r>
            <a:r>
              <a:rPr lang="es-CL" dirty="0"/>
              <a:t> </a:t>
            </a:r>
            <a:r>
              <a:rPr lang="es-CL" dirty="0" err="1"/>
              <a:t>claims</a:t>
            </a:r>
            <a:r>
              <a:rPr lang="es-CL" dirty="0"/>
              <a:t>.</a:t>
            </a:r>
          </a:p>
        </p:txBody>
      </p:sp>
      <p:sp>
        <p:nvSpPr>
          <p:cNvPr id="190" name="Google Shape;190;p8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Executive Summary: Statistical Testing Results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TikTok Claims Classification Project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302" y="5912512"/>
            <a:ext cx="3203100" cy="907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558357" y="3744482"/>
            <a:ext cx="4195500" cy="245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CL" dirty="0" err="1"/>
              <a:t>The</a:t>
            </a:r>
            <a:r>
              <a:rPr lang="es-CL" dirty="0"/>
              <a:t> TikTok data </a:t>
            </a:r>
            <a:r>
              <a:rPr lang="es-CL" dirty="0" err="1"/>
              <a:t>team</a:t>
            </a:r>
            <a:r>
              <a:rPr lang="es-CL" dirty="0"/>
              <a:t> </a:t>
            </a:r>
            <a:r>
              <a:rPr lang="es-CL" dirty="0" err="1"/>
              <a:t>explored</a:t>
            </a:r>
            <a:r>
              <a:rPr lang="es-CL" dirty="0"/>
              <a:t> </a:t>
            </a:r>
            <a:r>
              <a:rPr lang="es-CL" dirty="0" err="1"/>
              <a:t>how</a:t>
            </a:r>
            <a:r>
              <a:rPr lang="es-CL" dirty="0"/>
              <a:t> a </a:t>
            </a:r>
            <a:r>
              <a:rPr lang="es-CL" dirty="0" err="1"/>
              <a:t>creator’s</a:t>
            </a:r>
            <a:r>
              <a:rPr lang="es-CL" dirty="0"/>
              <a:t> </a:t>
            </a:r>
            <a:r>
              <a:rPr lang="es-CL" dirty="0" err="1"/>
              <a:t>verification</a:t>
            </a:r>
            <a:r>
              <a:rPr lang="es-CL" dirty="0"/>
              <a:t> status </a:t>
            </a:r>
            <a:r>
              <a:rPr lang="es-CL" dirty="0" err="1"/>
              <a:t>affects</a:t>
            </a:r>
            <a:r>
              <a:rPr lang="es-CL" dirty="0"/>
              <a:t> video </a:t>
            </a:r>
            <a:r>
              <a:rPr lang="es-CL" dirty="0" err="1"/>
              <a:t>views</a:t>
            </a:r>
            <a:r>
              <a:rPr lang="es-CL" dirty="0"/>
              <a:t>.</a:t>
            </a:r>
          </a:p>
          <a:p>
            <a:r>
              <a:rPr lang="es-CL" b="1" dirty="0" err="1"/>
              <a:t>Average</a:t>
            </a:r>
            <a:r>
              <a:rPr lang="es-CL" b="1" dirty="0"/>
              <a:t> </a:t>
            </a:r>
            <a:r>
              <a:rPr lang="es-CL" b="1" dirty="0" err="1"/>
              <a:t>views</a:t>
            </a:r>
            <a:r>
              <a:rPr lang="es-CL" b="1" dirty="0"/>
              <a:t>:</a:t>
            </a:r>
            <a:r>
              <a:rPr lang="es-CL" dirty="0"/>
              <a:t> </a:t>
            </a:r>
            <a:r>
              <a:rPr lang="es-CL" dirty="0" err="1"/>
              <a:t>Unverified</a:t>
            </a:r>
            <a:r>
              <a:rPr lang="es-CL" dirty="0"/>
              <a:t> </a:t>
            </a:r>
            <a:r>
              <a:rPr lang="es-CL" dirty="0" err="1"/>
              <a:t>accounts</a:t>
            </a:r>
            <a:r>
              <a:rPr lang="es-CL" dirty="0"/>
              <a:t> </a:t>
            </a:r>
            <a:r>
              <a:rPr lang="es-CL" dirty="0" err="1"/>
              <a:t>pull</a:t>
            </a:r>
            <a:r>
              <a:rPr lang="es-CL" dirty="0"/>
              <a:t> in </a:t>
            </a:r>
            <a:r>
              <a:rPr lang="es-CL" dirty="0" err="1"/>
              <a:t>about</a:t>
            </a:r>
            <a:r>
              <a:rPr lang="es-CL" dirty="0"/>
              <a:t> 266 k </a:t>
            </a:r>
            <a:r>
              <a:rPr lang="es-CL" dirty="0" err="1"/>
              <a:t>views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average</a:t>
            </a:r>
            <a:r>
              <a:rPr lang="es-CL" dirty="0"/>
              <a:t>, </a:t>
            </a:r>
            <a:r>
              <a:rPr lang="es-CL" dirty="0" err="1"/>
              <a:t>while</a:t>
            </a:r>
            <a:r>
              <a:rPr lang="es-CL" dirty="0"/>
              <a:t> </a:t>
            </a:r>
            <a:r>
              <a:rPr lang="es-CL" dirty="0" err="1"/>
              <a:t>verified</a:t>
            </a:r>
            <a:r>
              <a:rPr lang="es-CL" dirty="0"/>
              <a:t> </a:t>
            </a:r>
            <a:r>
              <a:rPr lang="es-CL" dirty="0" err="1"/>
              <a:t>accounts</a:t>
            </a:r>
            <a:r>
              <a:rPr lang="es-CL" dirty="0"/>
              <a:t> </a:t>
            </a:r>
            <a:r>
              <a:rPr lang="es-CL" dirty="0" err="1"/>
              <a:t>get</a:t>
            </a:r>
            <a:r>
              <a:rPr lang="es-CL" dirty="0"/>
              <a:t> </a:t>
            </a:r>
            <a:r>
              <a:rPr lang="es-CL" dirty="0" err="1"/>
              <a:t>roughly</a:t>
            </a:r>
            <a:r>
              <a:rPr lang="es-CL" dirty="0"/>
              <a:t> 91 k.</a:t>
            </a:r>
          </a:p>
          <a:p>
            <a:r>
              <a:rPr lang="es-CL" b="1" dirty="0" err="1"/>
              <a:t>Statistical</a:t>
            </a:r>
            <a:r>
              <a:rPr lang="es-CL" b="1" dirty="0"/>
              <a:t> test:</a:t>
            </a:r>
            <a:r>
              <a:rPr lang="es-CL" dirty="0"/>
              <a:t> A </a:t>
            </a:r>
            <a:r>
              <a:rPr lang="es-CL" dirty="0" err="1"/>
              <a:t>two-sample</a:t>
            </a:r>
            <a:r>
              <a:rPr lang="es-CL" dirty="0"/>
              <a:t> t-test </a:t>
            </a:r>
            <a:r>
              <a:rPr lang="es-CL" dirty="0" err="1"/>
              <a:t>confirms</a:t>
            </a:r>
            <a:r>
              <a:rPr lang="es-CL" dirty="0"/>
              <a:t> </a:t>
            </a:r>
            <a:r>
              <a:rPr lang="es-CL" dirty="0" err="1"/>
              <a:t>that</a:t>
            </a:r>
            <a:r>
              <a:rPr lang="es-CL" dirty="0"/>
              <a:t> </a:t>
            </a:r>
            <a:r>
              <a:rPr lang="es-CL" dirty="0" err="1"/>
              <a:t>this</a:t>
            </a:r>
            <a:r>
              <a:rPr lang="es-CL" dirty="0"/>
              <a:t> gap </a:t>
            </a:r>
            <a:r>
              <a:rPr lang="es-CL" dirty="0" err="1"/>
              <a:t>is</a:t>
            </a:r>
            <a:r>
              <a:rPr lang="es-CL" dirty="0"/>
              <a:t> </a:t>
            </a:r>
            <a:r>
              <a:rPr lang="es-CL" dirty="0" err="1"/>
              <a:t>statistically</a:t>
            </a:r>
            <a:r>
              <a:rPr lang="es-CL" dirty="0"/>
              <a:t> </a:t>
            </a:r>
            <a:r>
              <a:rPr lang="es-CL" dirty="0" err="1"/>
              <a:t>significant</a:t>
            </a:r>
            <a:r>
              <a:rPr lang="es-CL" dirty="0"/>
              <a:t>, so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difference</a:t>
            </a:r>
            <a:r>
              <a:rPr lang="es-CL" dirty="0"/>
              <a:t> </a:t>
            </a:r>
            <a:r>
              <a:rPr lang="es-CL" dirty="0" err="1"/>
              <a:t>almost</a:t>
            </a:r>
            <a:r>
              <a:rPr lang="es-CL" dirty="0"/>
              <a:t> </a:t>
            </a:r>
            <a:r>
              <a:rPr lang="es-CL" dirty="0" err="1"/>
              <a:t>certainly</a:t>
            </a:r>
            <a:r>
              <a:rPr lang="es-CL" dirty="0"/>
              <a:t> </a:t>
            </a:r>
            <a:r>
              <a:rPr lang="es-CL" dirty="0" err="1"/>
              <a:t>holds</a:t>
            </a:r>
            <a:r>
              <a:rPr lang="es-CL" dirty="0"/>
              <a:t> in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wider</a:t>
            </a:r>
            <a:r>
              <a:rPr lang="es-CL" dirty="0"/>
              <a:t> TikTok </a:t>
            </a:r>
            <a:r>
              <a:rPr lang="es-CL" dirty="0" err="1"/>
              <a:t>population</a:t>
            </a:r>
            <a:r>
              <a:rPr lang="es-CL" dirty="0"/>
              <a:t>—</a:t>
            </a:r>
            <a:r>
              <a:rPr lang="es-CL" dirty="0" err="1"/>
              <a:t>not</a:t>
            </a:r>
            <a:r>
              <a:rPr lang="es-CL" dirty="0"/>
              <a:t> </a:t>
            </a:r>
            <a:r>
              <a:rPr lang="es-CL" dirty="0" err="1"/>
              <a:t>just</a:t>
            </a:r>
            <a:r>
              <a:rPr lang="es-CL" dirty="0"/>
              <a:t> in </a:t>
            </a:r>
            <a:r>
              <a:rPr lang="es-CL" dirty="0" err="1"/>
              <a:t>our</a:t>
            </a:r>
            <a:r>
              <a:rPr lang="es-CL" dirty="0"/>
              <a:t> </a:t>
            </a:r>
            <a:r>
              <a:rPr lang="es-CL" dirty="0" err="1"/>
              <a:t>sample</a:t>
            </a:r>
            <a:r>
              <a:rPr lang="es-CL" dirty="0"/>
              <a:t>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234</Words>
  <Application>Microsoft Macintosh PowerPoint</Application>
  <PresentationFormat>Personalizado</PresentationFormat>
  <Paragraphs>11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0" baseType="lpstr">
      <vt:lpstr>Calibri</vt:lpstr>
      <vt:lpstr>PT Sans Narrow</vt:lpstr>
      <vt:lpstr>Lato</vt:lpstr>
      <vt:lpstr>Roboto</vt:lpstr>
      <vt:lpstr>Google Sans SemiBold</vt:lpstr>
      <vt:lpstr>Arial</vt:lpstr>
      <vt:lpstr>Work Sans</vt:lpstr>
      <vt:lpstr>Google Sans</vt:lpstr>
      <vt:lpstr>Simple Light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Gabriel Espinoza</cp:lastModifiedBy>
  <cp:revision>1</cp:revision>
  <dcterms:modified xsi:type="dcterms:W3CDTF">2025-06-04T23:04:49Z</dcterms:modified>
</cp:coreProperties>
</file>